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m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क्र.16</a:t>
            </a:r>
            <a:r xmlns:a="http://schemas.openxmlformats.org/drawingml/2006/main">
              <a:rPr lang="m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द</a:t>
            </a:r>
            <a:r xmlns:a="http://schemas.openxmlformats.org/drawingml/2006/main">
              <a:rPr lang="m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शब्द</a:t>
            </a:r>
            <a:r xmlns:a="http://schemas.openxmlformats.org/drawingml/2006/main">
              <a:rPr lang="m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च्या</a:t>
            </a:r>
            <a:r xmlns:a="http://schemas.openxmlformats.org/drawingml/2006/main">
              <a:rPr lang="m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देव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r" altLang="ko-KR" sz="4000"/>
              <a:t>देवाने मोशेला बोलावले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आजची प्रश्नमंजुषा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जेव्हा मोशेने देवाचा आवाज ऐकला तेव्हा त्याला काय दिसले?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सुंदर द्राक्षवेली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ढग आणि मेघगर्जना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जळणारी झुडूप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विभागलेला समुद्र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r" altLang="ko-KR" sz="2800">
                <a:solidFill>
                  <a:srgbClr val="FF0000"/>
                </a:solidFill>
              </a:rPr>
              <a:t>जळणारी झुडूप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क्रमांक 25 देवाचे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400"/>
              <a:t>गिदोन आणि त्याचे 300 लोक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आजचे</a:t>
            </a:r>
            <a:r xmlns:a="http://schemas.openxmlformats.org/drawingml/2006/main">
              <a:rPr lang="m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/>
              <a:t>जेव्हा परमेश्वराचा दूत गिदोनला प्रकट झाला तेव्हा तो म्हणाला, "परमेश्वर तुझ्याबरोबर आहे, पराक्रमी योद्धा."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न्यायाधीश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६:१२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परमेश्वराचा दूत गिदोनला दर्शन देऊन म्हणाला, “देव तुझ्याबरोबर आहे, पराक्रमी योद्धा.” देवाने त्याला दव आणि लोकर यांच्याद्वारे आश्वासन दिले.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जेव्हा त्याला खात्री होती की देवाने त्याला बोलावले तेव्हा त्याने बाल आणि इस्राएल लोक ज्याची उपासना करत होते त्याची वेदी तोडली.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देवाने गिदोनला मिद्यानी लोकांना पराभूत करण्यासाठी योद्धे निवडण्यास सांगितले. देवाच्या सूचनेनुसार, फक्त 300 पुरुष निवडले गेले.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त्यांच्यावर हल्ला करण्यासाठी देवाने त्याला एक अद्भुत योजना दिली. देवाने त्यांना कर्णे आणि आत मशाल असलेली रिकामी भांडी द्यावीत.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रात्री गिदोन आणि त्याच्या 300 माणसांनी देवाने दिलेली योजना पूर्ण केली. त्यांनी मिद्यानांविरुद्ध युद्ध जिंकले.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धडा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गिदोन आणि त्याच्या 300 माणसांनी केवळ देवाच्या आदेशाचे पालन करून असंख्य मिद्यानी लोकांविरुद्ध युद्ध जिंकले.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माझ्या आयुष्यात जिंकण्याचे रहस्य म्हणजे देवाची आज्ञा पाळणे.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3200"/>
              <a:t>देवा?</a:t>
            </a:r>
            <a:r xmlns:a="http://schemas.openxmlformats.org/drawingml/2006/main">
              <a:rPr lang="m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rgbClr val="C00000"/>
                </a:solidFill>
              </a:rPr>
              <a:t>देवा..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तो सर्वशक्तिमान देव आहे जो केवळ 300 लोकांसह असंख्य शत्रू सैन्याचा पराभव करू शकतो.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आजची प्रश्नमंजुषा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गिदोन आणि त्याच्या 300 माणसांनी त्यांच्या शत्रूचा पराभव करण्यासाठी कोणता उपयोग केला नाही?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जार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तलवारी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टॉर्च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कर्णे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mr" altLang="ko-KR" sz="2800">
                <a:solidFill>
                  <a:srgbClr val="FF0000"/>
                </a:solidFill>
              </a:rPr>
              <a:t>तलवारी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जेव्हा परमेश्वराने पाहिले की तो पाहण्यासाठी गेला आहे तेव्हा देवाने त्याला बोलावले</a:t>
            </a:r>
          </a:p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झुडूपातून,</a:t>
            </a:r>
          </a:p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"मोशे! मोशे!" आणि मोशे म्हणाला, "मी येथे आहे."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निर्गमन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३:४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आजचे</a:t>
            </a:r>
            <a:r xmlns:a="http://schemas.openxmlformats.org/drawingml/2006/main">
              <a:rPr lang="m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/>
              <a:t>जेव्हा परमेश्वराचा दूत गिदोनला प्रकट झाला तेव्हा तो म्हणाला, "परमेश्वर तुझ्याबरोबर आहे, पराक्रमी योद्धा."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न्यायाधीश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६:१२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क्रमांक 26 देवाचे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r" altLang="ko-KR" sz="4000"/>
              <a:t>सॅमसन, एक मजबूत योद्धा.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स्त्रीने एका मुलाला जन्म दिला आणि त्याचे नाव शमशोन ठेवले. तो मोठा झाला आणि परमेश्वराने त्याला आशीर्वाद दिला.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न्यायाधीश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१३:२४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इस्राएलांच्या पुढाऱ्यांमध्ये शमशोन नावाचा एक नेता होता. तो जन्मापासूनच देवाला वेगळा ठेवणारा माणूस होता.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शमशोन एक अतिशय बलवान योद्धा होता. सॅमसनमुळे, पलिष्टी आणि त्यांच्यावर अत्याचार करणारे इतर देश इस्राएली लोकांवर अत्याचार करू शकले नाहीत</a:t>
            </a:r>
            <a:r xmlns:a="http://schemas.openxmlformats.org/drawingml/2006/main">
              <a:rPr lang="mr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आणखी.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त्याची ताकद त्याच्या केसातून आली. पण, फसवून त्याचे केस मुंडले गेले. त्यामुळे त्याची शक्ती गेली.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शमशोन पकडला गेला आणि शत्रूंनी हसले. उद्धटपणामुळे फसवणूक झाल्याचा त्याला पश्चाताप झाला.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शमशोनने देवाला शेवटपर्यंत पुन्हा बळ देण्याची प्रार्थना केली. देवाने त्याच्या प्रार्थनेचे उत्तर दिले आणि शेवटी त्याला शक्ती दिली.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धडा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शमशोन हा एक मनुष्य होता ज्याला देवाकडून विशेष कृपा आणि हाक देण्यात आली होती.</a:t>
            </a:r>
            <a:r xmlns:a="http://schemas.openxmlformats.org/drawingml/2006/main">
              <a:rPr lang="m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पण, त्याच्या उद्धटपणामुळे,</a:t>
            </a:r>
          </a:p>
          <a:p>
            <a:pPr xmlns:a="http://schemas.openxmlformats.org/drawingml/2006/main" algn="ctr"/>
            <a:r xmlns:a="http://schemas.openxmlformats.org/drawingml/2006/main">
              <a:rPr lang="m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त्याने ते सर्व गमावले.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आम्ही देखील देवाची प्रिय मुले आहोत ज्यांना देवाची कृपा आणि ध्येय प्राप्त झाले आहे.</a:t>
            </a:r>
            <a:r xmlns:a="http://schemas.openxmlformats.org/drawingml/2006/main">
              <a:rPr lang="m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म्हणून, आपल्याला देवाच्या वचनापुढे नम्र व्हायला हवे.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r" altLang="ko-KR" sz="3200"/>
              <a:t>देवा?</a:t>
            </a:r>
            <a:r xmlns:a="http://schemas.openxmlformats.org/drawingml/2006/main">
              <a:rPr lang="m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3600">
                <a:solidFill>
                  <a:srgbClr val="C00000"/>
                </a:solidFill>
              </a:rPr>
              <a:t>देवा..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 आपल्या गंभीर आणि सत्य प्रार्थना ऐकतो आणि उत्तर देतो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नाही.</a:t>
            </a:r>
            <a:r xmlns:a="http://schemas.openxmlformats.org/drawingml/2006/main">
              <a:rPr lang="m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१७</a:t>
            </a:r>
            <a:r xmlns:a="http://schemas.openxmlformats.org/drawingml/2006/main">
              <a:rPr lang="m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द</a:t>
            </a:r>
            <a:r xmlns:a="http://schemas.openxmlformats.org/drawingml/2006/main">
              <a:rPr lang="m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शब्द</a:t>
            </a:r>
            <a:r xmlns:a="http://schemas.openxmlformats.org/drawingml/2006/main">
              <a:rPr lang="m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च्या</a:t>
            </a:r>
            <a:r xmlns:a="http://schemas.openxmlformats.org/drawingml/2006/main">
              <a:rPr lang="m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देव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400"/>
              <a:t>दहा संकटे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आजची प्रश्नमंजुषा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शमशोनाची शक्ती कोठून आली?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केस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हात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पाय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डोळा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r" altLang="ko-KR" sz="2800">
                <a:solidFill>
                  <a:srgbClr val="FF0000"/>
                </a:solidFill>
              </a:rPr>
              <a:t>केस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स्त्रीने एका मुलाला जन्म दिला आणि त्याचे नाव शमशोन ठेवले. तो मोठा झाला आणि परमेश्वराने त्याला आशीर्वाद दिला.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न्यायाधीश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१३:२४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क्रमांक 27 देवाचे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3600"/>
              <a:t>रुथ, एक उदात्त वर्णाची स्त्री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bg1">
                    <a:lumMod val="50000"/>
                  </a:schemeClr>
                </a:solidFill>
              </a:rPr>
              <a:t>तुमचे लोक माझे लोक असतील आणि तुमचा देव माझा देव असेल.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रुथ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१:१६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एक यहुदी स्त्री, नाओमीला दोन मुलगे होते ज्यांनी विदेशी लोकांशी लग्न केले. मात्र, तिच्या दोन मुलांचा मृत्यू झाला. त्यामुळे ती तिच्या दोन विधवा सुनांसह राहिली.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नामीने यहूदामधील तिच्या घरी परतण्याचा निर्णय घेतला. तिने आपल्या दोन्ही सुनांना घरी परतायला सांगितले. पण, तिची दुसरी सून तिच्या गावी परतली नाही, तर तिच्या सासूच्या मागे ज्युडामध्ये राहायला गेली.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नाओमीसोबत राहण्यासाठी रुथला उरलेले धान्य उचलावे लागले कारण तिला घर सांभाळण्यासाठी पती नव्हता.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ती बोआजच्या शेतात उरलेले धान्य उचलत होती. ती एक थोर स्त्री आहे असे बवाजला वाटले आणि त्याने रूथशी लग्न केले.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बोआझने रुथ आणि नाओमीला कुटुंब म्हणून स्वीकारले आणि ते आनंदी जीवन जगले. भविष्यात, राजा डेव्हिड आणि येशू बवाज आणि रूथच्या वंशातून आले.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/>
              <a:t>आजचा धडा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रुथ एक परकीय होती. ती एक चांगली आणि प्रामाणिक स्त्री होती आणि तिने तिच्या सासूची चांगली सेवा केली.</a:t>
            </a:r>
          </a:p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त्यामुळे तिला आशीर्वाद मिळाला.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शेजाऱ्यांनाही मदत करावी लागते</a:t>
            </a:r>
          </a:p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आणि देवाची पूजा करा</a:t>
            </a:r>
          </a:p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चांगल्या आणि प्रामाणिक अंतःकरणाने.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आणि जेव्हा मी मिसरवर हात उगारून इस्राएल लोकांना तेथून बाहेर काढीन तेव्हा मीच परमेश्वर आहे हे इजिप्शियन लोकांना कळेल.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निर्गमन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७:५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3200"/>
              <a:t>देवा?</a:t>
            </a:r>
            <a:r xmlns:a="http://schemas.openxmlformats.org/drawingml/2006/main">
              <a:rPr lang="m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rgbClr val="C00000"/>
                </a:solidFill>
              </a:rPr>
              <a:t>देवा..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 बाह्य रूपाकडे पाहत नाही तर हृदयाकडे पाहतो.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आजची प्रश्नमंजुषा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नामी मवाबातून यहूदाला का परतली?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कारण ती आजारी पडली..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कारण तिचा नवरा मेला..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कारण तिची दोन मुले मेली..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कारण तिला तिच्या कुटुंबाला भेटायचे होते..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r" altLang="ko-KR" sz="2800">
                <a:solidFill>
                  <a:srgbClr val="FF0000"/>
                </a:solidFill>
              </a:rPr>
              <a:t>कारण तिची दोन मुले मेली..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bg1">
                    <a:lumMod val="50000"/>
                  </a:schemeClr>
                </a:solidFill>
              </a:rPr>
              <a:t>तुमचे लोक माझे लोक असतील आणि तुमचा देव माझा देव असेल.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रुथ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१:१६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क्रमांक 28 देवाचे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400"/>
              <a:t>हॅनाची प्रार्थना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आणि शमुवेल हा मुलगा परमेश्वराच्या व माणसांच्या कृपेने वाढू लागला.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सॅम्युअल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हन्‍नाला मुलगा नव्हता. त्यामुळे तिला खूप वाईट वाटले आणि तिने देवाची प्रार्थना केली. "हे देवा, देवा, जर तू मला मुलगा दिलास तर मी त्याला त्याच्या आयुष्यभरासाठी देईन."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देवाने तिची प्रार्थना लक्षात ठेवली आणि हन्‍नाला शमुवेल नावाचा मुलगा दिला.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हन्‍नाने आधी प्रार्थना केल्याप्रमाणे तिच्या मुलाला मंदिरात देवाची उपासना करायला दिली.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शमुवेल देवाची उपासना करत मंदिरात राहत होता. त्याला पुरुष आणि देवाकडून खूप कृपा मिळाली.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लहान सॅम्युअल एक तरुण मुलगा म्हणून चांगला मोठा झाला. नंतर, नंतर, तो देवाचा आवाज ऐकणारा संदेष्टा बनला.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मोशेने इजिप्शियन राजा फारोला देवाची आज्ञा सांगितली. “परमेश्वर म्हणतो, माझ्या लोकांना जाऊ द्या, म्हणजे त्यांनी माझी उपासना करावी.”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धडा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देवाने हन्नाची सर्व प्रार्थना ऐकली, तिची आठवण ठेवली आणि तिला पूर्ण उत्तर दिले.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 आपल्या सर्व प्रार्थना ऐकतो.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म्हणून, आपण प्रार्थना केली पाहिजे</a:t>
            </a:r>
          </a:p>
          <a:p>
            <a:pPr xmlns:a="http://schemas.openxmlformats.org/drawingml/2006/main" algn="ctr"/>
            <a:r xmlns:a="http://schemas.openxmlformats.org/drawingml/2006/main">
              <a:rPr lang="m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गंभीरपणे आणि प्रामाणिकपणे.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3200"/>
              <a:t>देवा?</a:t>
            </a:r>
            <a:r xmlns:a="http://schemas.openxmlformats.org/drawingml/2006/main">
              <a:rPr lang="m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rgbClr val="C00000"/>
                </a:solidFill>
              </a:rPr>
              <a:t>देवा..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देवाने आमची प्रार्थना ऐकली आणि विश्वासूपणे उत्तर दिले.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आजचे</a:t>
            </a:r>
            <a:r xmlns:a="http://schemas.openxmlformats.org/drawingml/2006/main">
              <a:rPr lang="m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प्रश्नमंजुषा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हन्ना इतकी दुःखी का होती?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पोटदुखीमुळे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पैसे नसल्यामुळे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मुलगा नसल्यामुळे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कारण ती कुरूप होती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r" altLang="ko-KR" sz="2800">
                <a:solidFill>
                  <a:srgbClr val="FF0000"/>
                </a:solidFill>
              </a:rPr>
              <a:t>मुलगा नसल्यामुळे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आणि शमुवेल हा मुलगा परमेश्वराच्या व माणसांच्या कृपेने वाढू लागला.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सॅम्युअल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नाही.</a:t>
            </a:r>
            <a:r xmlns:a="http://schemas.openxmlformats.org/drawingml/2006/main">
              <a:rPr lang="m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देवाचे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400"/>
              <a:t>राजा शौल, इस्राएलचा पहिला राजा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परमेश्वराने उत्तर दिले, "त्यांचे ऐका आणि त्यांना राजा द्या." तेव्हा शमुवेल इस्राएल लोकांना म्हणाला, "प्रत्येकजण आपापल्या गावी परत जा."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सॅम्युअल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८:२२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"आम्हाला राजा हवा आहे!" इस्राएल लोकांनी शमुवेलला आपल्यासाठी राजा देण्याची विनंती केली.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“त्यांनी मागितल्याप्रमाणे मी त्यांना राजा देईन.” देवाने शमुवेलला उत्तर दिले.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देवाने शौलाला शमुवेलकडे पाठवले. देवाने शमुवेलला इस्राएलचा राजा होण्यासाठी त्याच्या डोक्यावर तेल ओतायला दिले.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"हा आमचा नेता शौल आहे." देवाने शौलाला इस्राएलचा नेता म्हणून नेमले हे शमुवेलाने इस्राएल लोकांना कळवले.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“कोणताही मार्ग नाही! देव कोण आहे? मी एक देव आहे” फारोने त्याला ठामपणे नकार दिला.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सुरुवातीला, शौलाने देवाच्या इच्छेचे विश्‍वासूपणे पालन करून इस्राएल लोकांचे चांगले नेतृत्व केले. तथापि, तो एक वाईट राजा बनला ज्याने त्याच्या गर्विष्ठपणामुळे आणि गर्विष्ठपणामुळे देवाच्या इच्छेचा विश्वासघात केला.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धडा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सुरुवातीला शौल नम्र होता.</a:t>
            </a:r>
          </a:p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तथापि, तो राजा झाल्यानंतर,</a:t>
            </a:r>
          </a:p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त्याने देवाच्या इच्छेचे पालन केले नाही.</a:t>
            </a:r>
          </a:p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तो गर्विष्ठ आणि लोभी झाला.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जेव्हा तुमचा पिता देव तुम्हाला वर देतो तेव्हा तुम्हाला सतत नम्र राहावे लागेल.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3200"/>
              <a:t>देवा?</a:t>
            </a:r>
            <a:r xmlns:a="http://schemas.openxmlformats.org/drawingml/2006/main">
              <a:rPr lang="m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rgbClr val="C00000"/>
                </a:solidFill>
              </a:rPr>
              <a:t>देवा..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 नम्रांवर प्रेम करतो,</a:t>
            </a:r>
          </a:p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पण गर्विष्ठांना नाकारतो.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आजची प्रश्नमंजुषा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 लोकांनी शमुवेलला काय विचारले?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अन्न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राजा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देवाचे वचन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घर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mr" altLang="ko-KR" sz="2800">
                <a:solidFill>
                  <a:srgbClr val="FF0000"/>
                </a:solidFill>
              </a:rPr>
              <a:t>राजा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परमेश्वराने उत्तर दिले, "त्यांचे ऐका आणि त्यांना राजा द्या." तेव्हा शमुवेल इस्राएल लोकांना म्हणाला, "प्रत्येकजण आपापल्या गावी परत जा."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सॅम्युअल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८:२२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नाही.</a:t>
            </a:r>
            <a:r xmlns:a="http://schemas.openxmlformats.org/drawingml/2006/main">
              <a:rPr lang="m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देवाचे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/>
              <a:t>तरुण मुलगा, डेव्हिड ज्याने गोलियाथला मारले</a:t>
            </a:r>
            <a:r xmlns:a="http://schemas.openxmlformats.org/drawingml/2006/main">
              <a:rPr lang="mr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दावीद त्या पलिष्ट्याला म्हणाला, “तू तलवार, भाला आणि भाला घेऊन माझ्यावर येशील, पण तू ज्याला नकार दिलास त्या सर्वशक्तिमान परमेश्वराच्या नावाने मी तुझ्यावर आलो आहे.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सॅम्युअल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१७:४५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पलिष्ट्यांच्या छावणीत गल्याथ नावाचा एक मोठा सैनिक होता. त्याने लढाई सुरू करून देवाच्या नावाचा अपमान केला.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त्याला घाबरवल्यामुळे कोणीही त्याच्याविरुद्ध लढण्याचे धाडस केले नाही.</a:t>
            </a:r>
          </a:p>
          <a:p>
            <a:r xmlns:a="http://schemas.openxmlformats.org/drawingml/2006/main">
              <a:rPr lang="m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त्या वेळी, तरुण मुलगा, दावीद राजा शौलला म्हणाला, "मी जाऊन त्याच्याशी लढेन."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'देव माझ्या पाठीशी असेल तर मी त्याचा पराभव करू शकतो.'</a:t>
            </a:r>
          </a:p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डेव्हिड पाच गुळगुळीत दगड घेऊन गल्याथजवळ गेला.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मोशेने देवाला प्रार्थना केली. “प्रभू, आतापासून तू काय करणार आहेस ते मला कळवा.”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दावीद गल्याथला म्हणाला जो तलवार आणि भाला घेऊन त्याच्यावर आला होता. “मी परमेश्वर देवाच्या नावाने तुझ्याशी लढतो!”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डेव्हिडने दगड फेकून गल्याथच्या कपाळावर वार केला.</a:t>
            </a:r>
          </a:p>
          <a:p>
            <a:r xmlns:a="http://schemas.openxmlformats.org/drawingml/2006/main">
              <a:rPr lang="m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देवाच्या मदतीने दाविदाने या युद्धात विजय मिळवला.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धडा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इस्रायलचे सैनिक घाबरले</a:t>
            </a:r>
            <a:r xmlns:a="http://schemas.openxmlformats.org/drawingml/2006/main">
              <a:rPr lang="m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राक्षस गोलियाथचा. ते त्याला घाबरत होते.</a:t>
            </a:r>
          </a:p>
          <a:p>
            <a:pPr xmlns:a="http://schemas.openxmlformats.org/drawingml/2006/main" algn="ctr"/>
            <a:r xmlns:a="http://schemas.openxmlformats.org/drawingml/2006/main">
              <a:rPr lang="m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तथापि, देवाच्या संरक्षणावर विश्वास असलेल्या डेव्हिडने त्याच्याशी धैर्याने लढा दिला आणि त्याचा पराभव केला.</a:t>
            </a:r>
          </a:p>
          <a:p>
            <a:pPr xmlns:a="http://schemas.openxmlformats.org/drawingml/2006/main" algn="ctr"/>
            <a:r xmlns:a="http://schemas.openxmlformats.org/drawingml/2006/main">
              <a:rPr lang="m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 नेहमी आपले रक्षण करतो यावर आपण विश्वास ठेवला पाहिजे. देव कोणत्याही परिस्थितीत आपले रक्षण करेल या विश्वासाने आपण धैर्य बाळगू शकतो.</a:t>
            </a:r>
          </a:p>
          <a:p>
            <a:pPr xmlns:a="http://schemas.openxmlformats.org/drawingml/2006/main" algn="ctr"/>
            <a:r xmlns:a="http://schemas.openxmlformats.org/drawingml/2006/main">
              <a:rPr lang="m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ईश्वरावरील श्रद्धेतून निर्माण होणारे धैर्य कोणत्याही भीतीवर मात करू शकते.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3200"/>
              <a:t>देवा?</a:t>
            </a:r>
            <a:r xmlns:a="http://schemas.openxmlformats.org/drawingml/2006/main">
              <a:rPr lang="m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rgbClr val="C00000"/>
                </a:solidFill>
              </a:rPr>
              <a:t>देवा..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जे त्याच्यासाठी लढतात त्यांना देव विजय देतो.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/>
              <a:t>आजची प्रश्नमंजुषा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डेव्हिडने गल्याथवर काय फेकले?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तलवार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भाला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दगड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ढाल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r" altLang="ko-KR" sz="2800">
                <a:solidFill>
                  <a:srgbClr val="FF0000"/>
                </a:solidFill>
              </a:rPr>
              <a:t>दगड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दावीद त्या पलिष्ट्याला म्हणाला, “तू तलवार, भाला आणि भाला घेऊन माझ्यावर येशील, पण तू ज्याला नकार दिलास त्या सर्वशक्तिमान परमेश्वराच्या नावाने मी तुझ्यावर आलो आहे.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सॅम्युअल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१७:४५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देवाने संपूर्ण इजिप्त देशावर दहा संकटे ओढवली. इजिप्शियन लोकांना आणि फारोला खरा देव कोण आहे हे कळले आहे.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“मोशे, आत्ताच तुझ्या सर्व इस्राएल लोकांसह इजिप्तमधून बाहेर जा.” त्यांना सोडून देण्याशिवाय फारोकडे पर्याय नव्हता.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धडा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फारोला वाटले की देवाकडे दुर्लक्ष करून तो सर्वात बलवान आहे.</a:t>
            </a:r>
            <a:r xmlns:a="http://schemas.openxmlformats.org/drawingml/2006/main">
              <a:rPr lang="mr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त्यामुळे त्याला मोठ्या संकटांना सामोरे जावे लागले.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आपण कबूल केले पाहिजे की देव आपण नाही तर सर्वशक्तिमान आहे.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जेव्हा परमेश्वराने पाहिले की तो पाहण्यासाठी गेला आहे तेव्हा देवाने त्याला बोलावले</a:t>
            </a:r>
          </a:p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झुडूपातून,</a:t>
            </a:r>
          </a:p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"मोशे! मोशे!" आणि मोशे म्हणाला, "मी येथे आहे."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निर्गमन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३:४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3200"/>
              <a:t>देवा?</a:t>
            </a:r>
            <a:r xmlns:a="http://schemas.openxmlformats.org/drawingml/2006/main">
              <a:rPr lang="m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rgbClr val="C00000"/>
                </a:solidFill>
              </a:rPr>
              <a:t>देवा..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 वेगवेगळ्या स्वरूपाच्या मूर्ती किंवा इतर खोट्या देव आहेत.</a:t>
            </a:r>
          </a:p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 जिवंत आहे आणि त्याच्या सामर्थ्याने कार्य करतो.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आजची प्रश्नमंजुषा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देवाने इजिप्तवर किती संकटे ओढवली?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पाच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सात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बारा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दहा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r" altLang="ko-KR" sz="2800">
                <a:solidFill>
                  <a:srgbClr val="FF0000"/>
                </a:solidFill>
              </a:rPr>
              <a:t>दहा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आणि जेव्हा मी मिसरवर हात उगारून इस्राएल लोकांना तेथून बाहेर काढीन तेव्हा मीच परमेश्वर आहे हे इजिप्शियन लोकांना कळेल.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निर्गमन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७:५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नाही. १८</a:t>
            </a:r>
            <a:r xmlns:a="http://schemas.openxmlformats.org/drawingml/2006/main">
              <a:rPr lang="m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देवाचे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400"/>
              <a:t>ढगाचा एक स्तंभ</a:t>
            </a:r>
          </a:p>
          <a:p>
            <a:pPr xmlns:a="http://schemas.openxmlformats.org/drawingml/2006/main" algn="ctr"/>
            <a:r xmlns:a="http://schemas.openxmlformats.org/drawingml/2006/main">
              <a:rPr lang="mr" altLang="ko-KR" sz="4400"/>
              <a:t>आणि अग्निस्तंभ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दिवसा परमेश्वर त्यांना त्यांच्या मार्गावर मार्गदर्शन करण्यासाठी ढगाच्या खांबामध्ये त्यांच्या पुढे गेला आणि रात्री त्यांना प्रकाश देण्यासाठी अग्नीच्या खांबामध्ये गेला, जेणेकरून ते दिवसा किंवा रात्री प्रवास करू शकतील.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 १३:२१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इस्त्रायली लोक इजिप्तमध्ये ४३० वर्षे राहिले. त्यांनी 430 वर्षांच्या शेवटी वचन दिलेल्या भूमी-कनानकडे परत जाण्यासाठी इजिप्त सोडले.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“आपण योग्य रस्ता कसा मिळवू शकतो?”, “जर आपण वाटेत वाईट लोक भेटलो तर? त्यांना खूप काळजी वाटत होती.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त्या वेळी देवाने त्यांना पुरावा दाखवला की तो त्यांना मार्गदर्शन करत होता. तो ढगाचा आधारस्तंभ होता.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रात्री तो अग्निस्तंभ बनला. याप्रमाणे देवाने त्यांना रात्रंदिवस मार्गदर्शन केले.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"आम्ही घाबरत नाही, कारण देव आमच्या पाठीशी आहे!" इस्राएली लोकांनी त्यांना मेघस्तंभ आणि अग्निस्तंभाद्वारे मार्गदर्शन केल्याबद्दल देवाचे आभार मानले.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एके दिवशी, जेव्हा मोशेने एका इजिप्शियनला एका इस्रायलीला मारताना पाहिले तेव्हा तो चिडला, त्याने आपल्या लोकांची बाजू घेतली आणि इजिप्शियनला मारले.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आजचे</a:t>
            </a:r>
            <a:r xmlns:a="http://schemas.openxmlformats.org/drawingml/2006/main">
              <a:rPr lang="m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धडा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जेव्हा बरेच इस्राएल लोक धोकादायक वाळवंट ओलांडून गेले तेव्हा देवाने त्यांना पुरावा दाखवला की त्याने त्यांना मेघ स्तंभ आणि अग्निस्तंभाद्वारे मार्गदर्शन केले आणि त्यांचे संरक्षण केले.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आता, देव माझ्याबरोबर आहे आणि माझे रक्षण कर. देवाचे आभार मानूया.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3200"/>
              <a:t>देवा?</a:t>
            </a:r>
            <a:r xmlns:a="http://schemas.openxmlformats.org/drawingml/2006/main">
              <a:rPr lang="m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rgbClr val="C00000"/>
                </a:solidFill>
              </a:rPr>
              <a:t>देवा..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 नेहमी आपल्यासोबत असतो.</a:t>
            </a:r>
          </a:p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आणि तो रात्रंदिवस आपले रक्षण करतो.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आजची प्रश्नमंजुषा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इजिप्तमधून इस्राएली लोक निघून गेल्यावर देवाने त्यांना काय मार्गदर्शन केले?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ढगाचा स्तंभ आणि अग्निस्तंभ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पक्षी आणि मासे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सूर्य आणि चंद्र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कुत्रा आणि मांजर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r" altLang="ko-KR" sz="2800">
                <a:solidFill>
                  <a:srgbClr val="FF0000"/>
                </a:solidFill>
              </a:rPr>
              <a:t>ढगाचा स्तंभ आणि अग्निस्तंभ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दिवसा परमेश्वर त्यांना त्यांच्या मार्गावर मार्गदर्शन करण्यासाठी ढगाच्या खांबामध्ये त्यांच्या पुढे गेला आणि रात्री त्यांना प्रकाश देण्यासाठी अग्नीच्या खांबामध्ये गेला, जेणेकरून ते दिवसा किंवा रात्री प्रवास करू शकतील.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 १३:२१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क्र. 19 देवाचे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400"/>
              <a:t>कोरड्या जमिनीवर दुभंगलेल्या समुद्रातून जात असलेले इस्राएली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मग मोशेने आपला हात समुद्रावर उगारला आणि त्या रात्रभर परमेश्वराने पूर्वेकडील जोरदार वाऱ्याने समुद्र मागे वळवला आणि कोरड्या जमिनीत त्याचे रूपांतर केले. पाणी विभागले गेले,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निर्गमन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१४: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मोशे आणि इस्राएल लोक कनानच्या वाटेवर तांबड्या समुद्राला भेटले.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इजिप्शियन लोकांनी इस्राएल लोकांना पुन्हा पकडण्यासाठी त्यांचा पाठलाग केला.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मग, एक अद्भुत गोष्ट घडली! देवाने तांबडा समुद्र दुभंगला आणि इस्राएल लोक कोरड्या जमिनीवर चालून जाऊ दिले.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इजिप्शियन सैनिकांनी त्यांचा पाठलाग केला, परंतु समुद्र पुन्हा मागे गेला, सर्व इजिप्शियन सैनिक समुद्रात भरले. त्यापैकी एकही वाचला नाही.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जेव्हा फारोने हे ऐकले तेव्हा मोशेला त्याची भीती वाटली आणि तो इजिप्तच्या राजवाड्यातून पळून गेला आणि मिद्यानच्या वाळवंटात राहायला गेला.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आम्हाला वाचवल्याबद्दल आम्ही देवाचे आभार मानतो! सर्व इस्राएल लोकांनी आनंदाने गाणी गायली.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धडा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देवाने इस्राएल लोकांना त्यांच्या हताश परिस्थितीतून वाचवले.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मी पापामुळे मरण्याच्या परिस्थितीतही होतो, परंतु देवाने मला वाचवण्यासाठी येशूला पाठवले!</a:t>
            </a:r>
          </a:p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देवाने मला अनंतकाळच्या मृत्यूपासून वाचवले!</a:t>
            </a:r>
          </a:p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अरे बाप देवा, खूप खूप धन्यवाद!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3200"/>
              <a:t>देव आहे?</a:t>
            </a:r>
            <a:r xmlns:a="http://schemas.openxmlformats.org/drawingml/2006/main">
              <a:rPr lang="m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rgbClr val="C00000"/>
                </a:solidFill>
              </a:rPr>
              <a:t>देव.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 आपला रक्षणकर्ता आहे जो आपल्या लोकांना अद्भुत मार्गाने वाचवतो.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आजची प्रश्नमंजुषा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 लोक तांबडा समुद्र ओलांडून कसे गेले?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देवाने त्यांना एक मोठे जहाज पाठवले.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 त्यांना समुद्राच्या पाण्यावर चालू दे.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देवाने तांबडा समुद्र विभागला आणि त्यांना चालू द्या</a:t>
            </a:r>
          </a:p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कोरडी जमीन.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 त्यांना समुद्रावर उडू दे.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r" altLang="ko-KR" sz="2800">
                <a:solidFill>
                  <a:srgbClr val="FF0000"/>
                </a:solidFill>
              </a:rPr>
              <a:t>देवाने तांबडा समुद्र विभागला आणि त्यांना चालू द्या</a:t>
            </a:r>
          </a:p>
          <a:p>
            <a:r xmlns:a="http://schemas.openxmlformats.org/drawingml/2006/main">
              <a:rPr lang="mr" altLang="ko-KR" sz="2800">
                <a:solidFill>
                  <a:srgbClr val="FF0000"/>
                </a:solidFill>
              </a:rPr>
              <a:t>कोरडी जमीन.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मग मोशेने आपला हात समुद्रावर उगारला आणि त्या रात्रभर परमेश्वराने पूर्वेकडील जोरदार वाऱ्याने समुद्र मागे वळवला आणि कोरड्या जमिनीत त्याचे रूपांतर केले. पाणी विभागले गेले,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निर्गमन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१४: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क्रमांक 20 देवाचे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3600"/>
              <a:t>देव ज्याने मांस खाली दिले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bg1">
                    <a:lumMod val="50000"/>
                  </a:schemeClr>
                </a:solidFill>
              </a:rPr>
              <a:t>"मी इस्राएल लोकांची कुरकुर ऐकली आहे. त्यांना सांग, 'संध्याकाळी तुम्ही मांसाहार कराल आणि सकाळी तुम्ही भाकरीने भरून जाल. तेव्हा तुम्हाला समजेल की मी तुमचा देव परमेश्वर आहे.'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निर्गमन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१६:१२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वाळवंटात इस्राएल लोकांना अन्न नव्हते. मग त्यांनी मोशे आणि देवाविरुद्ध कुरकुर केली.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मग परमेश्वर मोशेला म्हणाला. "मी तुझ्यासाठी स्वर्गातून अन्न खाली करीन."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सकाळी, वाळवंटाच्या जमिनीवर दंवसारखे पातळ फ्लेक्स दिसू लागले.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मोशे 40 वर्षे मेंढपाळ म्हणून जगला आणि शेवटी तो 80 वर्षांचा झाला.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संध्याकाळी लहान पक्षी त्यांच्यावर आला आणि खाली पडला आणि छावणी झाकली. त्यांनी ते गोळा केले, शिजवले आणि खाल्ले. वाळवंटातही ते उपाशी राहिले नाहीत.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"आभारी आहे देवा!" मोशे आणि इस्राएली लोक देवाच्या सर्वशक्तिमान सामर्थ्याने थक्क झाले.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धडा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देवाने आपल्या लोकांना दररोज आश्चर्यकारक मार्गाने अन्न दिले आणि वाळवंटातही त्यांची सर्वशक्तिमान शक्ती दिली जिथे त्यांना काहीही सापडले नाही.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आमचा विश्वास आहे की देव आम्हाला आमच्या गरजा त्याच्या अद्भुत मार्गाने विश्वासूपणे पुरवील.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3200"/>
              <a:t>देव आहे?</a:t>
            </a:r>
            <a:r xmlns:a="http://schemas.openxmlformats.org/drawingml/2006/main">
              <a:rPr lang="m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rgbClr val="C00000"/>
                </a:solidFill>
              </a:rPr>
              <a:t>देवा..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तो अद्भुत देव आहे जो आपल्या गरजा अगोदरच जाणतो आणि त्याला त्याच्या अद्भुत मार्गाने पुरवतो.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आजची प्रश्नमंजुषा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देवाने त्याच्या उपाशी लोकांसाठी काय पुरवले?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मन्ना आणि लहान पक्षी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ब्रेड आणि दूध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मांस आणि पाणी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भात आणि सूप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r" altLang="ko-KR" sz="2800">
                <a:solidFill>
                  <a:srgbClr val="FF0000"/>
                </a:solidFill>
              </a:rPr>
              <a:t>मन्ना आणि लहान पक्षी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bg1">
                    <a:lumMod val="50000"/>
                  </a:schemeClr>
                </a:solidFill>
              </a:rPr>
              <a:t>"मी इस्राएल लोकांची कुरकुर ऐकली आहे. त्यांना सांग, 'संध्याकाळी तुम्ही मांसाहार कराल आणि सकाळी तुम्ही भाकरीने भरून जाल. तेव्हा तुम्हाला समजेल की मी तुमचा देव परमेश्वर आहे.'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निर्गमन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१६:१२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नाही.</a:t>
            </a:r>
            <a:r xmlns:a="http://schemas.openxmlformats.org/drawingml/2006/main">
              <a:rPr lang="m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देवाचे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r" altLang="ko-KR" sz="4000"/>
              <a:t>दहा आज्ञा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मोशे चाळीस दिवस आणि चाळीस रात्र तेथे परमेश्वराबरोबर काही न जेवता होता</a:t>
            </a:r>
          </a:p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ब्रेड किंवा पिण्याचे पाणी. आणि त्याने त्या पाट्यांवर कराराचे शब्द लिहिले - दहा आज्ञा.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 ३४:२८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 लोक होरेब पर्वतावर (सिनाई पर्वत) पोहोचले. मॉन्ट सिनाई (होरेब पर्वत) वर परमेश्वर देवाचे तेज भरले होते.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 मोशेला म्हणाला, “माझ्याकडे डोंगरावर ये.” मोशे देवाच्या डोंगरावर चढला.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एके दिवशी, देवाने त्याला जळत्या झुडुपात बोलावून सांगितले. “माझ्या लोकांना इजिप्तमधून इस्राएल लोकांना वाचवण्यासाठी मी तुला फारोकडे पाठवीत आहे.”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होरेब पर्वतावर परमेश्वर देव भेटला.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देवाने मोशेला दगडाच्या पाट्या दिल्या. देवाने इस्राएली लोकांसाठी दहा आज्ञा पाळण्यासाठी त्यावर कायदे आणि आज्ञा लिहिल्या.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"प्रभु, तू आम्हाला कायदे दिल्याबद्दल धन्यवाद."</a:t>
            </a:r>
          </a:p>
          <a:p>
            <a:r xmlns:a="http://schemas.openxmlformats.org/drawingml/2006/main">
              <a:rPr lang="m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मोशेने विचार केला, "मी या मौल्यवान दहा आज्ञा शिकवीन आणि शिकवीन."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धडा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दहा आज्ञा म्हणजे देवाने आपल्या जीवनासाठी दिलेले मौल्यवान नियम.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जेव्हा आपण देवाच्या नियमांचे पालन करतो, तेव्हा देव आपल्या जीवनावर प्रसन्न होईल.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r" altLang="ko-KR" sz="3200"/>
              <a:t>देवा?</a:t>
            </a:r>
            <a:r xmlns:a="http://schemas.openxmlformats.org/drawingml/2006/main">
              <a:rPr lang="m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3600">
                <a:solidFill>
                  <a:srgbClr val="C00000"/>
                </a:solidFill>
              </a:rPr>
              <a:t>देव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देवाने आपल्याला कायदे आणि दहा आज्ञा दिल्या आहेत.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प्रबंध नियम आणि आज्ञांद्वारे देवाने आपल्याला स्वतःला ओळखले.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आजची प्रश्नमंजुषा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देवाने दहा आज्ञा कुठे लिहिल्या?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लाकडी गोळी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चिखल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टॅब्लेट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कागद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दगडाची गोळी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r" altLang="ko-KR" sz="2800">
                <a:solidFill>
                  <a:srgbClr val="FF0000"/>
                </a:solidFill>
              </a:rPr>
              <a:t>दगडाची गोळी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मोशे चाळीस दिवस आणि चाळीस रात्र तेथे परमेश्वराबरोबर काही न जेवता होता</a:t>
            </a:r>
          </a:p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ब्रेड किंवा पिण्याचे पाणी. आणि त्याने त्या पाट्यांवर कराराचे शब्द लिहिले - दहा आज्ञा.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 ३४:२८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क्रमांक 22 देवाचे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400"/>
              <a:t>गोल्डन वासरू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bg1">
                    <a:lumMod val="50000"/>
                  </a:schemeClr>
                </a:solidFill>
              </a:rPr>
              <a:t>त्यांनी जे त्याला दिले ते त्याने घेतले आणि आकारात मूर्ती बनवली</a:t>
            </a:r>
          </a:p>
          <a:p>
            <a:r xmlns:a="http://schemas.openxmlformats.org/drawingml/2006/main">
              <a:rPr lang="mr" altLang="ko-KR" sz="3600">
                <a:solidFill>
                  <a:schemeClr val="bg1">
                    <a:lumMod val="50000"/>
                  </a:schemeClr>
                </a:solidFill>
              </a:rPr>
              <a:t>वासराचे, साधनाने ते तयार करणे. तेव्हा ते म्हणाले, "हे इस्राएल, हे तुझे देव आहेत, ज्यांनी तुला मिसरमधून बाहेर काढले."</a:t>
            </a:r>
          </a:p>
          <a:p>
            <a:r xmlns:a="http://schemas.openxmlformats.org/drawingml/2006/main">
              <a:rPr lang="mr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निर्गमन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३२:४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जेव्हा मोशे इतका वेळ डोंगरावरून खाली आला नाही तेव्हा त्यांना अस्वस्थ वाटले. "मोशेऐवजी आमचे नेतृत्व करण्यासाठी आम्हाला आमच्या देवाची गरज आहे."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देवाने त्याला दिलेली काठी धरून इस्राएल लोकांनी आपल्या लोकांना वाचवण्यासाठी मोशे इजिप्तला परत आला.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म्हणून, त्यांनी सोन्याचे वासरू बनवले आणि त्यांचे नेतृत्व करण्यासाठी देव म्हणून त्याची पूजा केली.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दहा आज्ञा घेऊन येणारा मोशे खूप रागावला.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 त्यांच्यावर कोपला. “मी त्यांचा नाश करीन. मग मी तुला एक महान राष्ट्र बनवीन.”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पण, मोशेने त्यांना गंभीरपणे क्षमा करण्याची देवाला प्रार्थना केली. देवाने मोशेची प्रार्थना ऐकली आणि त्यांना क्षमा केली.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आजचे</a:t>
            </a:r>
            <a:r xmlns:a="http://schemas.openxmlformats.org/drawingml/2006/main">
              <a:rPr lang="m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धडा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देवाला सर्वात जास्त तिरस्कार वाटतो तो म्हणजे त्याच्याऐवजी इतर देवांची पूजा करणे.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तुम्ही स्वतःसाठी कोणत्याही किंमतीला मूर्ती बनवू नका.</a:t>
            </a:r>
          </a:p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काहीही झाले तरी तुम्ही त्यांच्यापुढे नतमस्तक होऊन त्यांची पूजा करू नका.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3200">
                <a:solidFill>
                  <a:srgbClr val="FF0000"/>
                </a:solidFill>
              </a:rPr>
              <a:t>देवा?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rgbClr val="C00000"/>
                </a:solidFill>
              </a:rPr>
              <a:t>देवा…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देवाला त्याच्याऐवजी मूर्तीपूजा करणे आवडते.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आजची प्रश्नमंजुषा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पाप करण्यासाठी इस्राएल लोकांनी कोणती मूर्ती बनवली?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सोनेरी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गरुड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सोनेरी वासरू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चांदीचे वासरू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चांदी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गरुड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mr" altLang="ko-KR" sz="2800">
                <a:solidFill>
                  <a:srgbClr val="FF0000"/>
                </a:solidFill>
              </a:rPr>
              <a:t>सोनेरी वासरू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bg1">
                    <a:lumMod val="50000"/>
                  </a:schemeClr>
                </a:solidFill>
              </a:rPr>
              <a:t>त्यांनी जे त्याला दिले ते त्याने घेतले आणि आकारात मूर्ती बनवली</a:t>
            </a:r>
          </a:p>
          <a:p>
            <a:r xmlns:a="http://schemas.openxmlformats.org/drawingml/2006/main">
              <a:rPr lang="mr" altLang="ko-KR" sz="3600">
                <a:solidFill>
                  <a:schemeClr val="bg1">
                    <a:lumMod val="50000"/>
                  </a:schemeClr>
                </a:solidFill>
              </a:rPr>
              <a:t>वासराचे, साधनाने ते तयार करणे. तेव्हा ते म्हणाले, "हे इस्राएल, हे तुझे देव आहेत, ज्यांनी तुला मिसरमधून बाहेर काढले."</a:t>
            </a:r>
          </a:p>
          <a:p>
            <a:r xmlns:a="http://schemas.openxmlformats.org/drawingml/2006/main">
              <a:rPr lang="mr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निर्गमन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३२:४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क्रमांक 23 देवाचे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400"/>
              <a:t>वाळवंटातील देवाचे घर (मंडप).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bg1">
                    <a:lumMod val="50000"/>
                  </a:schemeClr>
                </a:solidFill>
              </a:rPr>
              <a:t>ज्या दिवशी निवासमंडप, साक्षाचा मंडप उभारला गेला, त्या दिवशी ढगांनी ते झाकले. संध्याकाळपासून सकाळपर्यंत निवासमंडपावरील ढग अग्नीसारखे दिसत होते.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संख्या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९:१५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धडा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मोशे 80 वर्षांचा असताना देवाने त्याला इस्राएल लोकांचा नेता म्हणून संबोधले.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देवाची योजना आपल्यापेक्षा वेगळी आहे, परंतु त्याची योजना नेहमीच परिपूर्ण असते.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आपण देवाची योजना परिपूर्ण आहे यावर विश्वास ठेवला पाहिजे आणि आपण त्याच्यावर अवलंबून असले पाहिजे.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देवाने मोशेला तंबू-देवाचे घर बनवण्यास सांगितले.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देवाने तंबूबद्दल सर्व काही सांगितले - त्याचा आकार आणि त्यासाठी तयार केलेल्या सर्व गोष्टी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आणि मंडपात देवाची उपासना करताना प्रत्येक वस्तू कशी वापरायची हे देवाने त्यांना कळवले.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मोशे आणि इस्राएल लोकांनी देवाच्या सूचनेनुसार तंबू-देवाचे घर बनवले.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ज्या दिवशी निवासमंडप उभारला, त्या दिवशी देवाचे वैभव दाखवणाऱ्या ढगाने ते झाकले. निवासमंडप हे देव इस्राएल लोकांसोबत असल्याचे चिन्ह होते.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धडा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देवाने इस्राएल लोकांना निवासमंडप-देवाचे घर बनवू दिले आणि त्यांना निवासमंडपाचे केंद्र म्हणून राहायला दिले.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आपण आपल्या मनाचे आणि जीवनाचे केंद्र म्हणून देवासोबत जगले पाहिजे.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3200">
                <a:solidFill>
                  <a:srgbClr val="FF0000"/>
                </a:solidFill>
              </a:rPr>
              <a:t>देवा?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rgbClr val="C00000"/>
                </a:solidFill>
              </a:rPr>
              <a:t>देवा..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 आपल्याबरोबर राहतो, आपल्याबरोबर चालतो, आपले नेतृत्व करतो आणि आपल्याशी बोलतो.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आजची प्रश्नमंजुषा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देवाने इस्राएल लोकांना काय करू दिले?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सोनेरी वासरू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दहा आज्ञा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राजवाडा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मंडप - देवाचे घर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r" altLang="ko-KR" sz="2800">
                <a:solidFill>
                  <a:srgbClr val="FF0000"/>
                </a:solidFill>
              </a:rPr>
              <a:t>मंडप - देवाचे घर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bg1">
                    <a:lumMod val="50000"/>
                  </a:schemeClr>
                </a:solidFill>
              </a:rPr>
              <a:t>ज्या दिवशी निवासमंडप, साक्षाचा मंडप उभारला गेला, त्या दिवशी ढगांनी ते झाकले. संध्याकाळपासून सकाळपर्यंत निवासमंडपावरील ढग अग्नीसारखे दिसत होते.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संख्या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९:१५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क्रमांक २४</a:t>
            </a:r>
            <a:r xmlns:a="http://schemas.openxmlformats.org/drawingml/2006/main">
              <a:rPr lang="m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द</a:t>
            </a:r>
            <a:r xmlns:a="http://schemas.openxmlformats.org/drawingml/2006/main">
              <a:rPr lang="m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शब्द</a:t>
            </a:r>
            <a:r xmlns:a="http://schemas.openxmlformats.org/drawingml/2006/main">
              <a:rPr lang="m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च्या</a:t>
            </a:r>
            <a:r xmlns:a="http://schemas.openxmlformats.org/drawingml/2006/main">
              <a:rPr lang="m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देव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400"/>
              <a:t>संकुचित जेरिको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r" altLang="ko-KR" sz="3200"/>
              <a:t>देव आहे?</a:t>
            </a:r>
            <a:r xmlns:a="http://schemas.openxmlformats.org/drawingml/2006/main">
              <a:rPr lang="m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3600">
                <a:solidFill>
                  <a:srgbClr val="C00000"/>
                </a:solidFill>
              </a:rPr>
              <a:t>देवा..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 आपल्याला त्याच्या परिपूर्ण योजनांसह नेतो. देवाच्या योजनांमध्ये कोणतीही चूक नाही.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सातव्या वेळी, जेव्हा याजकांनी कर्णा वाजवला तेव्हा यहोशवाने लोकांना आज्ञा केली, "आरडा करा, कारण परमेश्वराने तुम्हाला शहर दिले आहे.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जोशुआ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६:१६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 लोकांना वचन दिलेल्या देशात जायचे होते. पण मोठा वाडा असलेल्या जेरिकोने त्यांचा मार्ग अडवला.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यरीहोचा नाश कसा करायचा हे देवाने जोशुआला सांगितले, जो त्यांचा नेता होता.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 लोकांनी देवाच्या सूचनेनुसार सात दिवस यरीहोच्या भिंतीभोवती फिरले.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ते सहा दिवस भिंतीभोवती फिरत असताना, प्रत्येक दिवशी एकदा तरी, जेरिको एक इंचही पुढे सरकला नाही.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सातव्या दिवशी त्यांनी त्याभोवती सात वेळा प्रदक्षिणा घातली. सातव्या वेळी त्यांनी जोरात आरडाओरडा केल्याने भिंत कोसळली.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धडा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 लोक जेरीहोला त्यांच्या स्वत:च्या सामर्थ्याने नष्ट करू शकले नाहीत. पण देवाने त्यांच्यासाठी स्वतःच्या सामर्थ्याने यरीहोचा नाश केला.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 लोकांनी देवाच्या आज्ञापालनाद्वारे विजय मिळवला आहे.</a:t>
            </a:r>
          </a:p>
          <a:p>
            <a:pPr xmlns:a="http://schemas.openxmlformats.org/drawingml/2006/main" algn="ctr"/>
            <a:r xmlns:a="http://schemas.openxmlformats.org/drawingml/2006/main">
              <a:rPr lang="m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देवाच्या आज्ञेत राहून आपले जीवन जगूया.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आम्हाला जिंकल्याबद्दल देवाचे आभार मानूया!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3200"/>
              <a:t>देवा?</a:t>
            </a:r>
            <a:r xmlns:a="http://schemas.openxmlformats.org/drawingml/2006/main">
              <a:rPr lang="m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rgbClr val="C00000"/>
                </a:solidFill>
              </a:rPr>
              <a:t>देवा..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देव त्याच्या महान सामर्थ्याद्वारे त्याच्या लोकांना विजय देतो.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तो विजयाचा देव आहे!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आजची प्रश्नमंजुषा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यरीहोचा नाश करण्यासाठी देवाने यहोशवाला काय आज्ञा दिली?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सात दिवस जेरीकोवर दगडफेक करा.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जेरीहोसाठी सात दिवस प्रार्थना करा.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सात दिवस यरीहोची स्तुती गा.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मार्च जेरीकोची भिंत सात दिवस आणि वाजता</a:t>
            </a:r>
          </a:p>
          <a:p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शेवटच्या दिवशी मोठ्याने ओरडणे.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r" altLang="ko-KR" sz="2800">
                <a:solidFill>
                  <a:srgbClr val="FF0000"/>
                </a:solidFill>
              </a:rPr>
              <a:t>मार्च जेरीकोची भिंत सात दिवस आणि वाजता</a:t>
            </a:r>
          </a:p>
          <a:p>
            <a:r xmlns:a="http://schemas.openxmlformats.org/drawingml/2006/main">
              <a:rPr lang="mr" altLang="ko-KR" sz="2800">
                <a:solidFill>
                  <a:srgbClr val="FF0000"/>
                </a:solidFill>
              </a:rPr>
              <a:t>शेवटच्या दिवशी मोठ्याने ओरडणे.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r" altLang="ko-KR" sz="4000">
                <a:solidFill>
                  <a:srgbClr val="FF0000"/>
                </a:solidFill>
              </a:rPr>
              <a:t>आजचा 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सातव्या वेळी, जेव्हा याजकांनी कर्णा वाजवला तेव्हा यहोशवाने लोकांना आज्ञा केली, "आरडा करा, कारण परमेश्वराने तुम्हाला शहर दिले आहे.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जोशुआ</a:t>
            </a:r>
            <a:r xmlns:a="http://schemas.openxmlformats.org/drawingml/2006/main">
              <a:rPr lang="m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६:१६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